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60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694" autoAdjust="0"/>
  </p:normalViewPr>
  <p:slideViewPr>
    <p:cSldViewPr snapToGrid="0" snapToObjects="1">
      <p:cViewPr varScale="1">
        <p:scale>
          <a:sx n="171" d="100"/>
          <a:sy n="171" d="100"/>
        </p:scale>
        <p:origin x="464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8/7/20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8/7/20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542060"/>
            <a:ext cx="9144000" cy="2054160"/>
          </a:xfrm>
        </p:spPr>
        <p:txBody>
          <a:bodyPr/>
          <a:lstStyle>
            <a:lvl1pPr algn="ctr">
              <a:defRPr>
                <a:solidFill>
                  <a:srgbClr val="404040"/>
                </a:solidFill>
                <a:latin typeface="Arial"/>
              </a:defRPr>
            </a:lvl1pPr>
          </a:lstStyle>
          <a:p>
            <a:r>
              <a:rPr lang="en-US" dirty="0"/>
              <a:t>Separator </a:t>
            </a:r>
          </a:p>
        </p:txBody>
      </p:sp>
      <p:pic>
        <p:nvPicPr>
          <p:cNvPr id="3" name="Picture 2" descr="NWU PPT Wide Opt 4_Separato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3045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8/7/20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0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8/7/20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176C-065F-124D-AAA4-94F2B7A2EC7C}" type="datetime1">
              <a:rPr lang="en-US" smtClean="0"/>
              <a:t>8/7/20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5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0877" y="1308172"/>
            <a:ext cx="8453123" cy="79589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Cover Page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0881" y="2286001"/>
            <a:ext cx="8453122" cy="948879"/>
          </a:xfrm>
        </p:spPr>
        <p:txBody>
          <a:bodyPr/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33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46024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43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00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3</Words>
  <Application>Microsoft Macintosh PowerPoint</Application>
  <PresentationFormat>On-screen Show (16:9)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Cover Page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Iwona Marczak</cp:lastModifiedBy>
  <cp:revision>31</cp:revision>
  <dcterms:created xsi:type="dcterms:W3CDTF">2015-07-21T16:44:10Z</dcterms:created>
  <dcterms:modified xsi:type="dcterms:W3CDTF">2020-08-07T07:28:02Z</dcterms:modified>
</cp:coreProperties>
</file>