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60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8"/>
    <p:restoredTop sz="99694" autoAdjust="0"/>
  </p:normalViewPr>
  <p:slideViewPr>
    <p:cSldViewPr snapToGrid="0" snapToObjects="1">
      <p:cViewPr varScale="1">
        <p:scale>
          <a:sx n="245" d="100"/>
          <a:sy n="245" d="100"/>
        </p:scale>
        <p:origin x="520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38" d="100"/>
          <a:sy n="138" d="100"/>
        </p:scale>
        <p:origin x="601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8/7/20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8/7/20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542060"/>
            <a:ext cx="9144000" cy="205416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dirty="0"/>
              <a:t>Separator</a:t>
            </a:r>
          </a:p>
        </p:txBody>
      </p:sp>
      <p:pic>
        <p:nvPicPr>
          <p:cNvPr id="6" name="Picture 5" descr="NWU PPT Wide Opt 1_Separato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952500" y="-13425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8608786" y="566964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304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8/7/20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8/7/20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8/7/20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10412" y="0"/>
            <a:ext cx="9139416" cy="51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8/7/20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9169" y="4767263"/>
            <a:ext cx="59757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500" y="1074371"/>
            <a:ext cx="7937499" cy="1102519"/>
          </a:xfrm>
        </p:spPr>
        <p:txBody>
          <a:bodyPr/>
          <a:lstStyle/>
          <a:p>
            <a:pPr algn="l"/>
            <a:r>
              <a:rPr lang="en-US" dirty="0"/>
              <a:t>Cover Page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6101" y="2176889"/>
            <a:ext cx="7237900" cy="1314450"/>
          </a:xfrm>
        </p:spPr>
        <p:txBody>
          <a:bodyPr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2043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00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3</Words>
  <Application>Microsoft Macintosh PowerPoint</Application>
  <PresentationFormat>On-screen Show (16:9)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Cover Page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Iwona Marczak</cp:lastModifiedBy>
  <cp:revision>36</cp:revision>
  <dcterms:created xsi:type="dcterms:W3CDTF">2015-07-21T16:44:10Z</dcterms:created>
  <dcterms:modified xsi:type="dcterms:W3CDTF">2020-08-07T07:03:01Z</dcterms:modified>
</cp:coreProperties>
</file>